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6" autoAdjust="0"/>
    <p:restoredTop sz="94747" autoAdjust="0"/>
  </p:normalViewPr>
  <p:slideViewPr>
    <p:cSldViewPr>
      <p:cViewPr varScale="1">
        <p:scale>
          <a:sx n="66" d="100"/>
          <a:sy n="66" d="100"/>
        </p:scale>
        <p:origin x="-83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BC103-5B10-4844-908D-942789976B96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62FDFD-E425-4E60-95C8-AA146B5F5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143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Diếp minh khánnh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DB4B6-28CE-4613-8C7F-5FCA1F7A1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667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Diếp minh khánnh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DB4B6-28CE-4613-8C7F-5FCA1F7A1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44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Diếp minh khánnh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DB4B6-28CE-4613-8C7F-5FCA1F7A1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87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Diếp minh khánnh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DB4B6-28CE-4613-8C7F-5FCA1F7A1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160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Diếp minh khánnh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DB4B6-28CE-4613-8C7F-5FCA1F7A1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473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Diếp minh khánnh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DB4B6-28CE-4613-8C7F-5FCA1F7A1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60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Diếp minh khánnh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DB4B6-28CE-4613-8C7F-5FCA1F7A1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695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Diếp minh khánnh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DB4B6-28CE-4613-8C7F-5FCA1F7A1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35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Diếp minh khánnh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DB4B6-28CE-4613-8C7F-5FCA1F7A1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461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Diếp minh khánnh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DB4B6-28CE-4613-8C7F-5FCA1F7A1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162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Diếp minh khánnh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DB4B6-28CE-4613-8C7F-5FCA1F7A1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964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Diếp minh khánnh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DB4B6-28CE-4613-8C7F-5FCA1F7A18AB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 descr="C:\Program Files (x86)\Microsoft Office\MEDIA\CAGCAT10\j0090386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1"/>
            <a:ext cx="1219200" cy="104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08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3" y="136525"/>
            <a:ext cx="8156575" cy="658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Diếp minh khánnh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DB4B6-28CE-4613-8C7F-5FCA1F7A18AB}" type="slidenum">
              <a:rPr lang="en-US" smtClean="0"/>
              <a:t>1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377382" y="3124200"/>
            <a:ext cx="2147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SCAMPER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450083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-Substitute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867400" cy="4525963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sz="2000" dirty="0" err="1" smtClean="0"/>
              <a:t>Là</a:t>
            </a:r>
            <a:r>
              <a:rPr lang="en-US" sz="2000" dirty="0" smtClean="0"/>
              <a:t> </a:t>
            </a:r>
            <a:r>
              <a:rPr lang="en-US" sz="2000" dirty="0" err="1" smtClean="0"/>
              <a:t>suy</a:t>
            </a:r>
            <a:r>
              <a:rPr lang="en-US" sz="2000" dirty="0" smtClean="0"/>
              <a:t> </a:t>
            </a:r>
            <a:r>
              <a:rPr lang="en-US" sz="2000" dirty="0" err="1" smtClean="0"/>
              <a:t>nghĩ</a:t>
            </a:r>
            <a:r>
              <a:rPr lang="en-US" sz="2000" dirty="0" smtClean="0"/>
              <a:t> </a:t>
            </a:r>
            <a:r>
              <a:rPr lang="en-US" sz="2000" dirty="0" err="1" smtClean="0"/>
              <a:t>về</a:t>
            </a:r>
            <a:r>
              <a:rPr lang="en-US" sz="2000" dirty="0" smtClean="0"/>
              <a:t> </a:t>
            </a:r>
            <a:r>
              <a:rPr lang="en-US" sz="2000" dirty="0" err="1" smtClean="0"/>
              <a:t>sự</a:t>
            </a:r>
            <a:r>
              <a:rPr lang="en-US" sz="2000" dirty="0" smtClean="0"/>
              <a:t>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thế,thay</a:t>
            </a:r>
            <a:r>
              <a:rPr lang="en-US" sz="2000" dirty="0" smtClean="0"/>
              <a:t> </a:t>
            </a: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thứ</a:t>
            </a:r>
            <a:r>
              <a:rPr lang="en-US" sz="2000" dirty="0" smtClean="0"/>
              <a:t> </a:t>
            </a:r>
            <a:r>
              <a:rPr lang="en-US" sz="2000" dirty="0" err="1" smtClean="0"/>
              <a:t>cũ</a:t>
            </a:r>
            <a:r>
              <a:rPr lang="en-US" sz="2000" dirty="0" smtClean="0"/>
              <a:t> </a:t>
            </a:r>
            <a:r>
              <a:rPr lang="en-US" sz="2000" dirty="0" err="1" smtClean="0"/>
              <a:t>thành</a:t>
            </a:r>
            <a:r>
              <a:rPr lang="en-US" sz="2000" dirty="0" smtClean="0"/>
              <a:t> </a:t>
            </a: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thứ</a:t>
            </a:r>
            <a:r>
              <a:rPr lang="en-US" sz="2000" dirty="0" smtClean="0"/>
              <a:t> </a:t>
            </a:r>
            <a:r>
              <a:rPr lang="en-US" sz="2000" dirty="0" err="1" smtClean="0"/>
              <a:t>mới</a:t>
            </a:r>
            <a:r>
              <a:rPr lang="en-US" sz="2000" dirty="0" smtClean="0"/>
              <a:t> that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một</a:t>
            </a:r>
            <a:r>
              <a:rPr lang="en-US" sz="2000" dirty="0" smtClean="0"/>
              <a:t> </a:t>
            </a:r>
            <a:r>
              <a:rPr lang="en-US" sz="2000" dirty="0" err="1" smtClean="0"/>
              <a:t>bộ</a:t>
            </a:r>
            <a:r>
              <a:rPr lang="en-US" sz="2000" dirty="0" smtClean="0"/>
              <a:t> </a:t>
            </a:r>
            <a:r>
              <a:rPr lang="en-US" sz="2000" dirty="0" err="1" smtClean="0"/>
              <a:t>phận</a:t>
            </a:r>
            <a:r>
              <a:rPr lang="en-US" sz="2000" dirty="0" smtClean="0"/>
              <a:t> hay </a:t>
            </a:r>
            <a:r>
              <a:rPr lang="en-US" sz="2000" dirty="0" err="1" smtClean="0"/>
              <a:t>toàn</a:t>
            </a:r>
            <a:r>
              <a:rPr lang="en-US" sz="2000" dirty="0" smtClean="0"/>
              <a:t> </a:t>
            </a:r>
            <a:r>
              <a:rPr lang="en-US" sz="2000" dirty="0" err="1" smtClean="0"/>
              <a:t>bộ</a:t>
            </a:r>
            <a:r>
              <a:rPr lang="en-US" sz="2000" dirty="0" smtClean="0"/>
              <a:t> </a:t>
            </a:r>
            <a:r>
              <a:rPr lang="en-US" sz="2000" dirty="0" err="1" smtClean="0"/>
              <a:t>sản</a:t>
            </a:r>
            <a:r>
              <a:rPr lang="en-US" sz="2000" dirty="0" smtClean="0"/>
              <a:t> </a:t>
            </a:r>
            <a:r>
              <a:rPr lang="en-US" sz="2000" dirty="0" err="1" smtClean="0"/>
              <a:t>phẩm</a:t>
            </a:r>
            <a:r>
              <a:rPr lang="en-US" sz="2000" dirty="0" smtClean="0"/>
              <a:t> </a:t>
            </a:r>
            <a:r>
              <a:rPr lang="en-US" sz="2000" dirty="0" err="1" smtClean="0"/>
              <a:t>cũ</a:t>
            </a:r>
            <a:r>
              <a:rPr lang="en-US" sz="2000" dirty="0" smtClean="0"/>
              <a:t> </a:t>
            </a:r>
            <a:r>
              <a:rPr lang="en-US" sz="2000" dirty="0" err="1" smtClean="0"/>
              <a:t>yhành</a:t>
            </a:r>
            <a:r>
              <a:rPr lang="en-US" sz="2000" dirty="0" smtClean="0"/>
              <a:t> ý </a:t>
            </a:r>
            <a:r>
              <a:rPr lang="en-US" sz="2000" dirty="0" err="1" smtClean="0"/>
              <a:t>tưởng</a:t>
            </a:r>
            <a:r>
              <a:rPr lang="en-US" sz="2000" dirty="0" smtClean="0"/>
              <a:t> </a:t>
            </a:r>
            <a:r>
              <a:rPr lang="en-US" sz="2000" dirty="0" err="1" smtClean="0"/>
              <a:t>mới</a:t>
            </a:r>
            <a:r>
              <a:rPr lang="en-US" sz="2000" dirty="0" smtClean="0"/>
              <a:t> hay </a:t>
            </a:r>
            <a:r>
              <a:rPr lang="en-US" sz="2000" dirty="0" err="1" smtClean="0"/>
              <a:t>va</a:t>
            </a:r>
            <a:r>
              <a:rPr lang="en-US" sz="2000" dirty="0" smtClean="0"/>
              <a:t> </a:t>
            </a:r>
            <a:r>
              <a:rPr lang="en-US" sz="2000" dirty="0" err="1" smtClean="0"/>
              <a:t>phù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</a:t>
            </a:r>
            <a:r>
              <a:rPr lang="en-US" sz="2000" dirty="0" err="1" smtClean="0"/>
              <a:t>hơn</a:t>
            </a:r>
            <a:r>
              <a:rPr lang="en-US" sz="2000" dirty="0" smtClean="0"/>
              <a:t> </a:t>
            </a:r>
            <a:r>
              <a:rPr lang="en-US" sz="2000" dirty="0" err="1" smtClean="0"/>
              <a:t>tốt</a:t>
            </a:r>
            <a:r>
              <a:rPr lang="en-US" sz="2000" dirty="0" smtClean="0"/>
              <a:t> </a:t>
            </a:r>
            <a:r>
              <a:rPr lang="en-US" sz="2000" dirty="0" err="1" smtClean="0"/>
              <a:t>hơn</a:t>
            </a:r>
            <a:endParaRPr lang="en-US" sz="2000" dirty="0" smtClean="0"/>
          </a:p>
          <a:p>
            <a:r>
              <a:rPr lang="en-US" sz="2000" dirty="0" err="1" smtClean="0"/>
              <a:t>Một</a:t>
            </a:r>
            <a:r>
              <a:rPr lang="en-US" sz="2000" dirty="0" smtClean="0"/>
              <a:t> </a:t>
            </a:r>
            <a:r>
              <a:rPr lang="en-US" sz="2000" dirty="0" err="1" smtClean="0"/>
              <a:t>vài</a:t>
            </a:r>
            <a:r>
              <a:rPr lang="en-US" sz="2000" dirty="0" smtClean="0"/>
              <a:t> </a:t>
            </a:r>
            <a:r>
              <a:rPr lang="en-US" sz="2000" dirty="0" err="1" smtClean="0"/>
              <a:t>câu</a:t>
            </a:r>
            <a:r>
              <a:rPr lang="en-US" sz="2000" dirty="0" smtClean="0"/>
              <a:t> </a:t>
            </a:r>
            <a:r>
              <a:rPr lang="en-US" sz="2000" dirty="0" err="1" smtClean="0"/>
              <a:t>hỏi</a:t>
            </a:r>
            <a:r>
              <a:rPr lang="en-US" sz="2000" dirty="0" smtClean="0"/>
              <a:t> </a:t>
            </a:r>
            <a:r>
              <a:rPr lang="en-US" sz="2000" dirty="0" err="1" smtClean="0"/>
              <a:t>gợi</a:t>
            </a:r>
            <a:r>
              <a:rPr lang="en-US" sz="2000" dirty="0" smtClean="0"/>
              <a:t> ý: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that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thành</a:t>
            </a:r>
            <a:r>
              <a:rPr lang="en-US" sz="2000" dirty="0" smtClean="0"/>
              <a:t> </a:t>
            </a:r>
            <a:r>
              <a:rPr lang="en-US" sz="2000" dirty="0" err="1" smtClean="0"/>
              <a:t>phần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ai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thay</a:t>
            </a:r>
            <a:r>
              <a:rPr lang="en-US" sz="2000" dirty="0" smtClean="0"/>
              <a:t> </a:t>
            </a:r>
            <a:r>
              <a:rPr lang="en-US" sz="2000" dirty="0" err="1" smtClean="0"/>
              <a:t>thế</a:t>
            </a:r>
            <a:r>
              <a:rPr lang="en-US" sz="2000" dirty="0" smtClean="0"/>
              <a:t> </a:t>
            </a:r>
            <a:r>
              <a:rPr lang="en-US" sz="2000" dirty="0" err="1" smtClean="0"/>
              <a:t>vị</a:t>
            </a:r>
            <a:r>
              <a:rPr lang="en-US" sz="2000" dirty="0" smtClean="0"/>
              <a:t> </a:t>
            </a:r>
            <a:r>
              <a:rPr lang="en-US" sz="2000" dirty="0" err="1" smtClean="0"/>
              <a:t>trí</a:t>
            </a:r>
            <a:r>
              <a:rPr lang="en-US" sz="2000" dirty="0" smtClean="0"/>
              <a:t> </a:t>
            </a:r>
            <a:r>
              <a:rPr lang="en-US" sz="2000" dirty="0" err="1" smtClean="0"/>
              <a:t>thời</a:t>
            </a:r>
            <a:r>
              <a:rPr lang="en-US" sz="2000" dirty="0" smtClean="0"/>
              <a:t> </a:t>
            </a:r>
            <a:r>
              <a:rPr lang="en-US" sz="2000" dirty="0" err="1" smtClean="0"/>
              <a:t>gian</a:t>
            </a:r>
            <a:r>
              <a:rPr lang="en-US" sz="2000" dirty="0" smtClean="0"/>
              <a:t> </a:t>
            </a:r>
            <a:r>
              <a:rPr lang="en-US" sz="2000" dirty="0" err="1" smtClean="0"/>
              <a:t>kế</a:t>
            </a:r>
            <a:r>
              <a:rPr lang="en-US" sz="2000" dirty="0" smtClean="0"/>
              <a:t> </a:t>
            </a:r>
            <a:r>
              <a:rPr lang="en-US" sz="2000" dirty="0" err="1" smtClean="0"/>
              <a:t>hoạch</a:t>
            </a:r>
            <a:r>
              <a:rPr lang="en-US" sz="2000" dirty="0" smtClean="0"/>
              <a:t> </a:t>
            </a:r>
            <a:r>
              <a:rPr lang="en-US" sz="2000" dirty="0" err="1" smtClean="0"/>
              <a:t>quy</a:t>
            </a:r>
            <a:r>
              <a:rPr lang="en-US" sz="2000" dirty="0" smtClean="0"/>
              <a:t> </a:t>
            </a:r>
            <a:r>
              <a:rPr lang="en-US" sz="2000" dirty="0" err="1" smtClean="0"/>
              <a:t>trình</a:t>
            </a:r>
            <a:r>
              <a:rPr lang="en-US" sz="2000" dirty="0" smtClean="0"/>
              <a:t> </a:t>
            </a:r>
            <a:r>
              <a:rPr lang="en-US" sz="2000" dirty="0" err="1" smtClean="0"/>
              <a:t>hệ</a:t>
            </a:r>
            <a:r>
              <a:rPr lang="en-US" sz="2000" dirty="0" smtClean="0"/>
              <a:t> </a:t>
            </a:r>
            <a:r>
              <a:rPr lang="en-US" sz="2000" dirty="0" err="1" smtClean="0"/>
              <a:t>thống</a:t>
            </a:r>
            <a:r>
              <a:rPr lang="en-US" sz="2000" dirty="0" smtClean="0"/>
              <a:t> </a:t>
            </a:r>
            <a:r>
              <a:rPr lang="en-US" sz="2000" dirty="0" err="1" smtClean="0"/>
              <a:t>naò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sử</a:t>
            </a:r>
            <a:r>
              <a:rPr lang="en-US" sz="2000" dirty="0" smtClean="0"/>
              <a:t> </a:t>
            </a:r>
            <a:r>
              <a:rPr lang="en-US" sz="2000" dirty="0" err="1" smtClean="0"/>
              <a:t>dụng</a:t>
            </a:r>
            <a:r>
              <a:rPr lang="en-US" sz="2000" dirty="0" smtClean="0"/>
              <a:t> ý </a:t>
            </a:r>
            <a:r>
              <a:rPr lang="en-US" sz="2000" dirty="0" err="1" smtClean="0"/>
              <a:t>tưởng</a:t>
            </a:r>
            <a:r>
              <a:rPr lang="en-US" sz="2000" dirty="0" smtClean="0"/>
              <a:t> </a:t>
            </a:r>
            <a:r>
              <a:rPr lang="en-US" sz="2000" dirty="0" err="1" smtClean="0"/>
              <a:t>này</a:t>
            </a:r>
            <a:r>
              <a:rPr lang="en-US" sz="2000" dirty="0" smtClean="0"/>
              <a:t> ở </a:t>
            </a:r>
            <a:r>
              <a:rPr lang="en-US" sz="2000" dirty="0" err="1" smtClean="0"/>
              <a:t>vị</a:t>
            </a:r>
            <a:r>
              <a:rPr lang="en-US" sz="2000" dirty="0" smtClean="0"/>
              <a:t> </a:t>
            </a:r>
            <a:r>
              <a:rPr lang="en-US" sz="2000" dirty="0" err="1" smtClean="0"/>
              <a:t>trí</a:t>
            </a:r>
            <a:r>
              <a:rPr lang="en-US" sz="2000" dirty="0" smtClean="0"/>
              <a:t> </a:t>
            </a:r>
            <a:r>
              <a:rPr lang="en-US" sz="2000" dirty="0" err="1" smtClean="0"/>
              <a:t>khác</a:t>
            </a:r>
            <a:r>
              <a:rPr lang="en-US" sz="2000" dirty="0" smtClean="0"/>
              <a:t> </a:t>
            </a:r>
            <a:r>
              <a:rPr lang="en-US" sz="2000" dirty="0" err="1" smtClean="0"/>
              <a:t>không</a:t>
            </a:r>
            <a:r>
              <a:rPr lang="en-US" sz="2000" dirty="0" smtClean="0"/>
              <a:t>?</a:t>
            </a:r>
            <a:endParaRPr lang="en-US" sz="2000" dirty="0"/>
          </a:p>
        </p:txBody>
      </p:sp>
      <p:pic>
        <p:nvPicPr>
          <p:cNvPr id="3075" name="Picture 3" descr="C:\Program Files (x86)\Microsoft Office\MEDIA\CAGCAT10\j014940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057399"/>
            <a:ext cx="1972147" cy="2347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Diếp minh khánnh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DB4B6-28CE-4613-8C7F-5FCA1F7A18A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11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-Combine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6324600" cy="3733800"/>
          </a:xfrm>
        </p:spPr>
        <p:txBody>
          <a:bodyPr/>
          <a:lstStyle/>
          <a:p>
            <a:r>
              <a:rPr lang="en-US" sz="1800" dirty="0" err="1" smtClean="0"/>
              <a:t>Là</a:t>
            </a:r>
            <a:r>
              <a:rPr lang="en-US" sz="1800" dirty="0" smtClean="0"/>
              <a:t> </a:t>
            </a:r>
            <a:r>
              <a:rPr lang="en-US" sz="1800" dirty="0" err="1" smtClean="0"/>
              <a:t>kết</a:t>
            </a:r>
            <a:r>
              <a:rPr lang="en-US" sz="1800" dirty="0" smtClean="0"/>
              <a:t> </a:t>
            </a:r>
            <a:r>
              <a:rPr lang="en-US" sz="1800" dirty="0" err="1" smtClean="0"/>
              <a:t>hợp</a:t>
            </a:r>
            <a:r>
              <a:rPr lang="en-US" sz="1800" dirty="0" smtClean="0"/>
              <a:t> </a:t>
            </a:r>
            <a:r>
              <a:rPr lang="en-US" sz="1800" dirty="0" err="1" smtClean="0"/>
              <a:t>vật</a:t>
            </a:r>
            <a:r>
              <a:rPr lang="en-US" sz="1800" dirty="0" smtClean="0"/>
              <a:t> </a:t>
            </a:r>
            <a:r>
              <a:rPr lang="en-US" sz="1800" dirty="0" err="1" smtClean="0"/>
              <a:t>chất</a:t>
            </a:r>
            <a:r>
              <a:rPr lang="en-US" sz="1800" dirty="0" smtClean="0"/>
              <a:t> </a:t>
            </a:r>
            <a:r>
              <a:rPr lang="en-US" sz="1800" dirty="0" err="1" smtClean="0"/>
              <a:t>với</a:t>
            </a:r>
            <a:r>
              <a:rPr lang="en-US" sz="1800" dirty="0" smtClean="0"/>
              <a:t> </a:t>
            </a:r>
            <a:r>
              <a:rPr lang="en-US" sz="1800" dirty="0" err="1" smtClean="0"/>
              <a:t>vật</a:t>
            </a:r>
            <a:r>
              <a:rPr lang="en-US" sz="1800" dirty="0" smtClean="0"/>
              <a:t> </a:t>
            </a:r>
            <a:r>
              <a:rPr lang="en-US" sz="1800" dirty="0" err="1" smtClean="0"/>
              <a:t>chất</a:t>
            </a:r>
            <a:r>
              <a:rPr lang="en-US" sz="1800" dirty="0" smtClean="0"/>
              <a:t> </a:t>
            </a:r>
            <a:r>
              <a:rPr lang="en-US" sz="1800" dirty="0" err="1" smtClean="0"/>
              <a:t>thông</a:t>
            </a:r>
            <a:r>
              <a:rPr lang="en-US" sz="1800" dirty="0" smtClean="0"/>
              <a:t> tin </a:t>
            </a:r>
            <a:r>
              <a:rPr lang="en-US" sz="1800" dirty="0" err="1" smtClean="0"/>
              <a:t>dịch</a:t>
            </a:r>
            <a:r>
              <a:rPr lang="en-US" sz="1800" dirty="0" smtClean="0"/>
              <a:t> </a:t>
            </a:r>
            <a:r>
              <a:rPr lang="en-US" sz="1800" dirty="0" err="1" smtClean="0"/>
              <a:t>vụ</a:t>
            </a:r>
            <a:r>
              <a:rPr lang="en-US" sz="1800" dirty="0" smtClean="0"/>
              <a:t> </a:t>
            </a:r>
            <a:r>
              <a:rPr lang="en-US" sz="1800" dirty="0" err="1" smtClean="0"/>
              <a:t>với</a:t>
            </a:r>
            <a:r>
              <a:rPr lang="en-US" sz="1800" dirty="0" smtClean="0"/>
              <a:t> </a:t>
            </a:r>
            <a:r>
              <a:rPr lang="en-US" sz="1800" dirty="0" err="1" smtClean="0"/>
              <a:t>thông</a:t>
            </a:r>
            <a:r>
              <a:rPr lang="en-US" sz="1800" dirty="0" smtClean="0"/>
              <a:t> tin </a:t>
            </a:r>
            <a:r>
              <a:rPr lang="en-US" sz="1800" dirty="0" err="1" smtClean="0"/>
              <a:t>dịch</a:t>
            </a:r>
            <a:r>
              <a:rPr lang="en-US" sz="1800" dirty="0" smtClean="0"/>
              <a:t> </a:t>
            </a:r>
            <a:r>
              <a:rPr lang="en-US" sz="1800" dirty="0" err="1" smtClean="0"/>
              <a:t>vụ</a:t>
            </a:r>
            <a:r>
              <a:rPr lang="en-US" sz="1800" dirty="0" smtClean="0"/>
              <a:t> hay </a:t>
            </a:r>
            <a:r>
              <a:rPr lang="en-US" sz="1800" dirty="0" err="1" smtClean="0"/>
              <a:t>vật</a:t>
            </a:r>
            <a:r>
              <a:rPr lang="en-US" sz="1800" dirty="0" smtClean="0"/>
              <a:t> </a:t>
            </a:r>
            <a:r>
              <a:rPr lang="en-US" sz="1800" dirty="0" err="1" smtClean="0"/>
              <a:t>chất</a:t>
            </a:r>
            <a:r>
              <a:rPr lang="en-US" sz="1800" dirty="0" smtClean="0"/>
              <a:t> </a:t>
            </a:r>
            <a:r>
              <a:rPr lang="en-US" sz="1800" dirty="0" err="1" smtClean="0"/>
              <a:t>với</a:t>
            </a:r>
            <a:r>
              <a:rPr lang="en-US" sz="1800" dirty="0" smtClean="0"/>
              <a:t> </a:t>
            </a:r>
            <a:r>
              <a:rPr lang="en-US" sz="1800" dirty="0" err="1" smtClean="0"/>
              <a:t>thông</a:t>
            </a:r>
            <a:r>
              <a:rPr lang="en-US" sz="1800" dirty="0" smtClean="0"/>
              <a:t> tin </a:t>
            </a:r>
            <a:r>
              <a:rPr lang="en-US" sz="1800" dirty="0" err="1" smtClean="0"/>
              <a:t>dịch</a:t>
            </a:r>
            <a:r>
              <a:rPr lang="en-US" sz="1800" dirty="0" smtClean="0"/>
              <a:t> </a:t>
            </a:r>
            <a:r>
              <a:rPr lang="en-US" sz="1800" dirty="0" err="1" smtClean="0"/>
              <a:t>vụ</a:t>
            </a:r>
            <a:r>
              <a:rPr lang="en-US" sz="1800" dirty="0" smtClean="0"/>
              <a:t>.</a:t>
            </a:r>
          </a:p>
          <a:p>
            <a:r>
              <a:rPr lang="en-US" sz="1800" dirty="0" err="1" smtClean="0"/>
              <a:t>Một</a:t>
            </a:r>
            <a:r>
              <a:rPr lang="en-US" sz="1800" dirty="0" smtClean="0"/>
              <a:t> </a:t>
            </a:r>
            <a:r>
              <a:rPr lang="en-US" sz="1800" dirty="0" err="1" smtClean="0"/>
              <a:t>vài</a:t>
            </a:r>
            <a:r>
              <a:rPr lang="en-US" sz="1800" dirty="0" smtClean="0"/>
              <a:t> </a:t>
            </a:r>
            <a:r>
              <a:rPr lang="en-US" sz="1800" dirty="0" err="1" smtClean="0"/>
              <a:t>câu</a:t>
            </a:r>
            <a:r>
              <a:rPr lang="en-US" sz="1800" dirty="0" smtClean="0"/>
              <a:t> </a:t>
            </a:r>
            <a:r>
              <a:rPr lang="en-US" sz="1800" dirty="0" err="1" smtClean="0"/>
              <a:t>hoei</a:t>
            </a:r>
            <a:r>
              <a:rPr lang="en-US" sz="1800" dirty="0" smtClean="0"/>
              <a:t> </a:t>
            </a:r>
            <a:r>
              <a:rPr lang="en-US" sz="1800" dirty="0" err="1" smtClean="0"/>
              <a:t>gợi</a:t>
            </a:r>
            <a:r>
              <a:rPr lang="en-US" sz="1800" dirty="0" smtClean="0"/>
              <a:t> ý:</a:t>
            </a:r>
          </a:p>
          <a:p>
            <a:pPr>
              <a:buFont typeface="Wingdings" pitchFamily="2" charset="2"/>
              <a:buChar char="ü"/>
            </a:pPr>
            <a:r>
              <a:rPr lang="en-US" sz="1800" dirty="0" err="1" smtClean="0"/>
              <a:t>Có</a:t>
            </a:r>
            <a:r>
              <a:rPr lang="en-US" sz="1800" dirty="0" smtClean="0"/>
              <a:t> </a:t>
            </a:r>
            <a:r>
              <a:rPr lang="en-US" sz="1800" dirty="0" err="1" smtClean="0"/>
              <a:t>thể</a:t>
            </a:r>
            <a:r>
              <a:rPr lang="en-US" sz="1800" dirty="0" smtClean="0"/>
              <a:t> </a:t>
            </a:r>
            <a:r>
              <a:rPr lang="en-US" sz="1800" dirty="0" err="1" smtClean="0"/>
              <a:t>kết</a:t>
            </a:r>
            <a:r>
              <a:rPr lang="en-US" sz="1800" dirty="0" smtClean="0"/>
              <a:t> </a:t>
            </a:r>
            <a:r>
              <a:rPr lang="en-US" sz="1800" dirty="0" err="1" smtClean="0"/>
              <a:t>hợp</a:t>
            </a:r>
            <a:r>
              <a:rPr lang="en-US" sz="1800" dirty="0" smtClean="0"/>
              <a:t> ý </a:t>
            </a:r>
            <a:r>
              <a:rPr lang="en-US" sz="1800" dirty="0" err="1" smtClean="0"/>
              <a:t>tương</a:t>
            </a:r>
            <a:r>
              <a:rPr lang="en-US" sz="1800" dirty="0" smtClean="0"/>
              <a:t> </a:t>
            </a:r>
            <a:r>
              <a:rPr lang="en-US" sz="1800" dirty="0" err="1" smtClean="0"/>
              <a:t>thành</a:t>
            </a:r>
            <a:r>
              <a:rPr lang="en-US" sz="1800" dirty="0" smtClean="0"/>
              <a:t> </a:t>
            </a:r>
            <a:r>
              <a:rPr lang="en-US" sz="1800" dirty="0" err="1" smtClean="0"/>
              <a:t>phần</a:t>
            </a:r>
            <a:r>
              <a:rPr lang="en-US" sz="1800" dirty="0" smtClean="0"/>
              <a:t> </a:t>
            </a:r>
            <a:r>
              <a:rPr lang="en-US" sz="1800" dirty="0" err="1" smtClean="0"/>
              <a:t>nào</a:t>
            </a:r>
            <a:r>
              <a:rPr lang="en-US" sz="18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1800" dirty="0" err="1" smtClean="0"/>
              <a:t>Có</a:t>
            </a:r>
            <a:r>
              <a:rPr lang="en-US" sz="1800" dirty="0" smtClean="0"/>
              <a:t> </a:t>
            </a:r>
            <a:r>
              <a:rPr lang="en-US" sz="1800" dirty="0" err="1" smtClean="0"/>
              <a:t>thể</a:t>
            </a:r>
            <a:r>
              <a:rPr lang="en-US" sz="1800" dirty="0" smtClean="0"/>
              <a:t> </a:t>
            </a:r>
            <a:r>
              <a:rPr lang="en-US" sz="1800" dirty="0" err="1" smtClean="0"/>
              <a:t>kết</a:t>
            </a:r>
            <a:r>
              <a:rPr lang="en-US" sz="1800" dirty="0" smtClean="0"/>
              <a:t> </a:t>
            </a:r>
            <a:r>
              <a:rPr lang="en-US" sz="1800" dirty="0" err="1" smtClean="0"/>
              <a:t>hợp</a:t>
            </a:r>
            <a:r>
              <a:rPr lang="en-US" sz="1800" dirty="0" smtClean="0"/>
              <a:t> </a:t>
            </a:r>
            <a:r>
              <a:rPr lang="en-US" sz="1800" dirty="0" err="1" smtClean="0"/>
              <a:t>vật</a:t>
            </a:r>
            <a:r>
              <a:rPr lang="en-US" sz="1800" dirty="0" smtClean="0"/>
              <a:t> </a:t>
            </a:r>
            <a:r>
              <a:rPr lang="en-US" sz="1800" dirty="0" err="1" smtClean="0"/>
              <a:t>liệu</a:t>
            </a:r>
            <a:r>
              <a:rPr lang="en-US" sz="1800" dirty="0" smtClean="0"/>
              <a:t> </a:t>
            </a:r>
            <a:r>
              <a:rPr lang="en-US" sz="1800" dirty="0" err="1" smtClean="0"/>
              <a:t>nào</a:t>
            </a:r>
            <a:r>
              <a:rPr lang="en-US" sz="18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1800" dirty="0" err="1" smtClean="0"/>
              <a:t>Nhữnh</a:t>
            </a:r>
            <a:r>
              <a:rPr lang="en-US" sz="1800" dirty="0" smtClean="0"/>
              <a:t> </a:t>
            </a:r>
            <a:r>
              <a:rPr lang="en-US" sz="1800" dirty="0" err="1" smtClean="0"/>
              <a:t>mục</a:t>
            </a:r>
            <a:r>
              <a:rPr lang="en-US" sz="1800" dirty="0" smtClean="0"/>
              <a:t> </a:t>
            </a:r>
            <a:r>
              <a:rPr lang="en-US" sz="1800" dirty="0" err="1" smtClean="0"/>
              <a:t>tiêu</a:t>
            </a:r>
            <a:r>
              <a:rPr lang="en-US" sz="1800" dirty="0" smtClean="0"/>
              <a:t> </a:t>
            </a:r>
            <a:r>
              <a:rPr lang="en-US" sz="1800" dirty="0" err="1" smtClean="0"/>
              <a:t>nào</a:t>
            </a:r>
            <a:r>
              <a:rPr lang="en-US" sz="1800" dirty="0" smtClean="0"/>
              <a:t> </a:t>
            </a:r>
            <a:r>
              <a:rPr lang="en-US" sz="1800" dirty="0" err="1" smtClean="0"/>
              <a:t>có</a:t>
            </a:r>
            <a:r>
              <a:rPr lang="en-US" sz="1800" dirty="0" smtClean="0"/>
              <a:t> </a:t>
            </a:r>
            <a:r>
              <a:rPr lang="en-US" sz="1800" dirty="0" err="1" smtClean="0"/>
              <a:t>thể</a:t>
            </a:r>
            <a:r>
              <a:rPr lang="en-US" sz="1800" dirty="0" smtClean="0"/>
              <a:t> </a:t>
            </a:r>
            <a:r>
              <a:rPr lang="en-US" sz="1800" dirty="0" err="1" smtClean="0"/>
              <a:t>kết</a:t>
            </a:r>
            <a:r>
              <a:rPr lang="en-US" sz="1800" dirty="0" smtClean="0"/>
              <a:t> </a:t>
            </a:r>
            <a:r>
              <a:rPr lang="en-US" sz="1800" dirty="0" err="1" smtClean="0"/>
              <a:t>hợp</a:t>
            </a:r>
            <a:r>
              <a:rPr lang="en-US" sz="1800" dirty="0" smtClean="0"/>
              <a:t> </a:t>
            </a:r>
            <a:r>
              <a:rPr lang="en-US" sz="1800" dirty="0" err="1" smtClean="0"/>
              <a:t>lại</a:t>
            </a:r>
            <a:r>
              <a:rPr lang="en-US" sz="18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1800" dirty="0" err="1" smtClean="0"/>
              <a:t>Những</a:t>
            </a:r>
            <a:r>
              <a:rPr lang="en-US" sz="1800" dirty="0" smtClean="0"/>
              <a:t> </a:t>
            </a:r>
            <a:r>
              <a:rPr lang="en-US" sz="1800" dirty="0" err="1" smtClean="0"/>
              <a:t>thứ</a:t>
            </a:r>
            <a:r>
              <a:rPr lang="en-US" sz="1800" dirty="0" smtClean="0"/>
              <a:t> </a:t>
            </a:r>
            <a:r>
              <a:rPr lang="en-US" sz="1800" dirty="0" err="1" smtClean="0"/>
              <a:t>nào</a:t>
            </a:r>
            <a:r>
              <a:rPr lang="en-US" sz="1800" dirty="0" smtClean="0"/>
              <a:t> </a:t>
            </a:r>
            <a:r>
              <a:rPr lang="en-US" sz="1800" dirty="0" err="1" smtClean="0"/>
              <a:t>có</a:t>
            </a:r>
            <a:r>
              <a:rPr lang="en-US" sz="1800" dirty="0" smtClean="0"/>
              <a:t> </a:t>
            </a:r>
            <a:r>
              <a:rPr lang="en-US" sz="1800" dirty="0" err="1" smtClean="0"/>
              <a:t>thể</a:t>
            </a:r>
            <a:r>
              <a:rPr lang="en-US" sz="1800" dirty="0" smtClean="0"/>
              <a:t> </a:t>
            </a:r>
            <a:r>
              <a:rPr lang="en-US" sz="1800" dirty="0" err="1" smtClean="0"/>
              <a:t>trộn</a:t>
            </a:r>
            <a:r>
              <a:rPr lang="en-US" sz="1800" dirty="0" smtClean="0"/>
              <a:t> </a:t>
            </a:r>
            <a:r>
              <a:rPr lang="en-US" sz="1800" dirty="0" err="1" smtClean="0"/>
              <a:t>lẫn</a:t>
            </a:r>
            <a:r>
              <a:rPr lang="en-US" sz="1800" dirty="0" smtClean="0"/>
              <a:t> </a:t>
            </a:r>
            <a:r>
              <a:rPr lang="en-US" sz="1800" dirty="0" err="1" smtClean="0"/>
              <a:t>với</a:t>
            </a:r>
            <a:r>
              <a:rPr lang="en-US" sz="1800" dirty="0" smtClean="0"/>
              <a:t> </a:t>
            </a:r>
            <a:r>
              <a:rPr lang="en-US" sz="1800" dirty="0" err="1" smtClean="0"/>
              <a:t>nhau</a:t>
            </a:r>
            <a:r>
              <a:rPr lang="en-US" sz="1800" dirty="0" smtClean="0"/>
              <a:t>?</a:t>
            </a:r>
          </a:p>
          <a:p>
            <a:pPr>
              <a:buFont typeface="Wingdings" pitchFamily="2" charset="2"/>
              <a:buChar char="ü"/>
            </a:pPr>
            <a:endParaRPr lang="en-US" sz="1800" dirty="0"/>
          </a:p>
        </p:txBody>
      </p:sp>
      <p:pic>
        <p:nvPicPr>
          <p:cNvPr id="4098" name="Picture 2" descr="C:\Program Files (x86)\Microsoft Office\MEDIA\CAGCAT10\j014940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133600"/>
            <a:ext cx="1972147" cy="2347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Diếp minh khánnh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DB4B6-28CE-4613-8C7F-5FCA1F7A18A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01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-Adapt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6781800" cy="3733799"/>
          </a:xfrm>
        </p:spPr>
        <p:txBody>
          <a:bodyPr/>
          <a:lstStyle/>
          <a:p>
            <a:r>
              <a:rPr lang="en-US" sz="1800" dirty="0" err="1" smtClean="0"/>
              <a:t>Chuyển</a:t>
            </a:r>
            <a:r>
              <a:rPr lang="en-US" sz="1800" dirty="0" smtClean="0"/>
              <a:t> </a:t>
            </a:r>
            <a:r>
              <a:rPr lang="en-US" sz="1800" dirty="0" err="1" smtClean="0"/>
              <a:t>đổi</a:t>
            </a:r>
            <a:r>
              <a:rPr lang="en-US" sz="1800" dirty="0" smtClean="0"/>
              <a:t> </a:t>
            </a:r>
            <a:r>
              <a:rPr lang="en-US" sz="1800" dirty="0" err="1" smtClean="0"/>
              <a:t>doosi</a:t>
            </a:r>
            <a:r>
              <a:rPr lang="en-US" sz="1800" dirty="0" smtClean="0"/>
              <a:t> </a:t>
            </a:r>
            <a:r>
              <a:rPr lang="en-US" sz="1800" dirty="0" err="1" smtClean="0"/>
              <a:t>tượng</a:t>
            </a:r>
            <a:r>
              <a:rPr lang="en-US" sz="1800" dirty="0" smtClean="0"/>
              <a:t> </a:t>
            </a:r>
            <a:r>
              <a:rPr lang="en-US" sz="1800" dirty="0" err="1" smtClean="0"/>
              <a:t>cũ</a:t>
            </a:r>
            <a:r>
              <a:rPr lang="en-US" sz="1800" dirty="0" smtClean="0"/>
              <a:t> sang </a:t>
            </a:r>
            <a:r>
              <a:rPr lang="en-US" sz="1800" dirty="0" err="1" smtClean="0"/>
              <a:t>đối</a:t>
            </a:r>
            <a:r>
              <a:rPr lang="en-US" sz="1800" dirty="0" smtClean="0"/>
              <a:t> </a:t>
            </a:r>
            <a:r>
              <a:rPr lang="en-US" sz="1800" dirty="0" err="1" smtClean="0"/>
              <a:t>tượng</a:t>
            </a:r>
            <a:r>
              <a:rPr lang="en-US" sz="1800" dirty="0" smtClean="0"/>
              <a:t> </a:t>
            </a:r>
            <a:r>
              <a:rPr lang="en-US" sz="1800" dirty="0" err="1" smtClean="0"/>
              <a:t>mới</a:t>
            </a:r>
            <a:r>
              <a:rPr lang="en-US" sz="1800" dirty="0" smtClean="0"/>
              <a:t> </a:t>
            </a:r>
            <a:r>
              <a:rPr lang="en-US" sz="1800" dirty="0" err="1" smtClean="0"/>
              <a:t>tạo</a:t>
            </a:r>
            <a:r>
              <a:rPr lang="en-US" sz="1800" dirty="0" smtClean="0"/>
              <a:t> </a:t>
            </a:r>
            <a:r>
              <a:rPr lang="en-US" sz="1800" dirty="0" err="1" smtClean="0"/>
              <a:t>hình</a:t>
            </a:r>
            <a:r>
              <a:rPr lang="en-US" sz="1800" dirty="0" smtClean="0"/>
              <a:t> </a:t>
            </a:r>
            <a:r>
              <a:rPr lang="en-US" sz="1800" dirty="0" err="1" smtClean="0"/>
              <a:t>ânh</a:t>
            </a:r>
            <a:r>
              <a:rPr lang="en-US" sz="1800" dirty="0" smtClean="0"/>
              <a:t> </a:t>
            </a:r>
            <a:r>
              <a:rPr lang="en-US" sz="1800" dirty="0" err="1" smtClean="0"/>
              <a:t>mới</a:t>
            </a:r>
            <a:r>
              <a:rPr lang="en-US" sz="1800" dirty="0" smtClean="0"/>
              <a:t> </a:t>
            </a:r>
            <a:r>
              <a:rPr lang="en-US" sz="1800" dirty="0" err="1" smtClean="0"/>
              <a:t>thân</a:t>
            </a:r>
            <a:r>
              <a:rPr lang="en-US" sz="1800" dirty="0" smtClean="0"/>
              <a:t> </a:t>
            </a:r>
            <a:r>
              <a:rPr lang="en-US" sz="1800" dirty="0" err="1" smtClean="0"/>
              <a:t>thiện</a:t>
            </a:r>
            <a:r>
              <a:rPr lang="en-US" sz="1800" dirty="0" smtClean="0"/>
              <a:t> </a:t>
            </a:r>
            <a:r>
              <a:rPr lang="en-US" sz="1800" dirty="0" err="1" smtClean="0"/>
              <a:t>gần</a:t>
            </a:r>
            <a:r>
              <a:rPr lang="en-US" sz="1800" dirty="0" smtClean="0"/>
              <a:t> </a:t>
            </a:r>
            <a:r>
              <a:rPr lang="en-US" sz="1800" dirty="0" err="1" smtClean="0"/>
              <a:t>gủi</a:t>
            </a:r>
            <a:r>
              <a:rPr lang="en-US" sz="1800" dirty="0" smtClean="0"/>
              <a:t> </a:t>
            </a:r>
            <a:r>
              <a:rPr lang="en-US" sz="1800" dirty="0" err="1" smtClean="0"/>
              <a:t>đẹp</a:t>
            </a:r>
            <a:r>
              <a:rPr lang="en-US" sz="1800" dirty="0" smtClean="0"/>
              <a:t> </a:t>
            </a:r>
            <a:r>
              <a:rPr lang="en-US" sz="1800" dirty="0" err="1" smtClean="0"/>
              <a:t>hơn</a:t>
            </a:r>
            <a:r>
              <a:rPr lang="en-US" sz="1800" dirty="0" smtClean="0"/>
              <a:t>?</a:t>
            </a:r>
          </a:p>
          <a:p>
            <a:r>
              <a:rPr lang="en-US" sz="1800" dirty="0" err="1" smtClean="0"/>
              <a:t>Một</a:t>
            </a:r>
            <a:r>
              <a:rPr lang="en-US" sz="1800" dirty="0" smtClean="0"/>
              <a:t> </a:t>
            </a:r>
            <a:r>
              <a:rPr lang="en-US" sz="1800" dirty="0" err="1" smtClean="0"/>
              <a:t>vài</a:t>
            </a:r>
            <a:r>
              <a:rPr lang="en-US" sz="1800" dirty="0" smtClean="0"/>
              <a:t> </a:t>
            </a:r>
            <a:r>
              <a:rPr lang="en-US" sz="1800" dirty="0" err="1" smtClean="0"/>
              <a:t>câu</a:t>
            </a:r>
            <a:r>
              <a:rPr lang="en-US" sz="1800" dirty="0" smtClean="0"/>
              <a:t> </a:t>
            </a:r>
            <a:r>
              <a:rPr lang="en-US" sz="1800" dirty="0" err="1" smtClean="0"/>
              <a:t>hỏi</a:t>
            </a:r>
            <a:r>
              <a:rPr lang="en-US" sz="1800" dirty="0" smtClean="0"/>
              <a:t> </a:t>
            </a:r>
            <a:r>
              <a:rPr lang="en-US" sz="1800" dirty="0" err="1" smtClean="0"/>
              <a:t>gơi</a:t>
            </a:r>
            <a:r>
              <a:rPr lang="en-US" sz="1800" dirty="0" smtClean="0"/>
              <a:t> ý:</a:t>
            </a:r>
          </a:p>
          <a:p>
            <a:pPr>
              <a:buFont typeface="Wingdings" pitchFamily="2" charset="2"/>
              <a:buChar char="Ø"/>
            </a:pPr>
            <a:r>
              <a:rPr lang="en-US" sz="1800" dirty="0" err="1" smtClean="0"/>
              <a:t>Làm</a:t>
            </a:r>
            <a:r>
              <a:rPr lang="en-US" sz="1800" dirty="0" smtClean="0"/>
              <a:t> </a:t>
            </a:r>
            <a:r>
              <a:rPr lang="en-US" sz="1800" dirty="0" err="1" smtClean="0"/>
              <a:t>thế</a:t>
            </a:r>
            <a:r>
              <a:rPr lang="en-US" sz="1800" dirty="0" smtClean="0"/>
              <a:t> </a:t>
            </a:r>
            <a:r>
              <a:rPr lang="en-US" sz="1800" dirty="0" err="1" smtClean="0"/>
              <a:t>nào</a:t>
            </a:r>
            <a:r>
              <a:rPr lang="en-US" sz="1800" dirty="0" smtClean="0"/>
              <a:t> </a:t>
            </a:r>
            <a:r>
              <a:rPr lang="en-US" sz="1800" dirty="0" err="1" smtClean="0"/>
              <a:t>đẻ</a:t>
            </a:r>
            <a:r>
              <a:rPr lang="en-US" sz="1800" dirty="0" smtClean="0"/>
              <a:t> </a:t>
            </a:r>
            <a:r>
              <a:rPr lang="en-US" sz="1800" dirty="0" err="1" smtClean="0"/>
              <a:t>thích</a:t>
            </a:r>
            <a:r>
              <a:rPr lang="en-US" sz="1800" dirty="0" smtClean="0"/>
              <a:t> </a:t>
            </a:r>
            <a:r>
              <a:rPr lang="en-US" sz="1800" dirty="0" err="1" smtClean="0"/>
              <a:t>nghi</a:t>
            </a:r>
            <a:r>
              <a:rPr lang="en-US" sz="1800" dirty="0" smtClean="0"/>
              <a:t> </a:t>
            </a:r>
            <a:r>
              <a:rPr lang="en-US" sz="1800" dirty="0" err="1" smtClean="0"/>
              <a:t>tốt</a:t>
            </a:r>
            <a:r>
              <a:rPr lang="en-US" sz="1800" dirty="0" smtClean="0"/>
              <a:t> </a:t>
            </a:r>
            <a:r>
              <a:rPr lang="en-US" sz="1800" dirty="0" err="1" smtClean="0"/>
              <a:t>hơn</a:t>
            </a:r>
            <a:r>
              <a:rPr lang="en-US" sz="1800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1800" dirty="0" err="1" smtClean="0"/>
              <a:t>Làm</a:t>
            </a:r>
            <a:r>
              <a:rPr lang="en-US" sz="1800" dirty="0" smtClean="0"/>
              <a:t> </a:t>
            </a:r>
            <a:r>
              <a:rPr lang="en-US" sz="1800" dirty="0" err="1" smtClean="0"/>
              <a:t>thế</a:t>
            </a:r>
            <a:r>
              <a:rPr lang="en-US" sz="1800" dirty="0" smtClean="0"/>
              <a:t> </a:t>
            </a:r>
            <a:r>
              <a:rPr lang="en-US" sz="1800" dirty="0" err="1" smtClean="0"/>
              <a:t>nào</a:t>
            </a:r>
            <a:r>
              <a:rPr lang="en-US" sz="1800" dirty="0" smtClean="0"/>
              <a:t> </a:t>
            </a:r>
            <a:r>
              <a:rPr lang="en-US" sz="1800" dirty="0" err="1" smtClean="0"/>
              <a:t>đẻ</a:t>
            </a:r>
            <a:r>
              <a:rPr lang="en-US" sz="1800" dirty="0" smtClean="0"/>
              <a:t> </a:t>
            </a:r>
            <a:r>
              <a:rPr lang="en-US" sz="1800" dirty="0" err="1" smtClean="0"/>
              <a:t>có</a:t>
            </a:r>
            <a:r>
              <a:rPr lang="en-US" sz="1800" dirty="0" smtClean="0"/>
              <a:t> </a:t>
            </a:r>
            <a:r>
              <a:rPr lang="en-US" sz="1800" dirty="0" err="1" smtClean="0"/>
              <a:t>thể</a:t>
            </a:r>
            <a:r>
              <a:rPr lang="en-US" sz="1800" dirty="0" smtClean="0"/>
              <a:t> </a:t>
            </a:r>
            <a:r>
              <a:rPr lang="en-US" sz="1800" dirty="0" err="1" smtClean="0"/>
              <a:t>tương</a:t>
            </a:r>
            <a:r>
              <a:rPr lang="en-US" sz="1800" dirty="0" smtClean="0"/>
              <a:t> </a:t>
            </a:r>
            <a:r>
              <a:rPr lang="en-US" sz="1800" dirty="0" err="1" smtClean="0"/>
              <a:t>tghích</a:t>
            </a:r>
            <a:r>
              <a:rPr lang="en-US" sz="1800" dirty="0" smtClean="0"/>
              <a:t> </a:t>
            </a:r>
            <a:r>
              <a:rPr lang="en-US" sz="1800" dirty="0" err="1" smtClean="0"/>
              <a:t>tốt</a:t>
            </a:r>
            <a:r>
              <a:rPr lang="en-US" sz="1800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1800" dirty="0" err="1" smtClean="0"/>
              <a:t>Làm</a:t>
            </a:r>
            <a:r>
              <a:rPr lang="en-US" sz="1800" dirty="0" smtClean="0"/>
              <a:t> </a:t>
            </a:r>
            <a:r>
              <a:rPr lang="en-US" sz="1800" dirty="0" err="1" smtClean="0"/>
              <a:t>thế</a:t>
            </a:r>
            <a:r>
              <a:rPr lang="en-US" sz="1800" dirty="0" smtClean="0"/>
              <a:t> </a:t>
            </a:r>
            <a:r>
              <a:rPr lang="en-US" sz="1800" dirty="0" err="1" smtClean="0"/>
              <a:t>nào</a:t>
            </a:r>
            <a:r>
              <a:rPr lang="en-US" sz="1800" dirty="0" smtClean="0"/>
              <a:t> </a:t>
            </a:r>
            <a:r>
              <a:rPr lang="en-US" sz="1800" dirty="0" err="1" smtClean="0"/>
              <a:t>đẻ</a:t>
            </a:r>
            <a:r>
              <a:rPr lang="en-US" sz="1800" dirty="0" smtClean="0"/>
              <a:t> </a:t>
            </a:r>
            <a:r>
              <a:rPr lang="en-US" sz="1800" dirty="0" err="1" smtClean="0"/>
              <a:t>thích</a:t>
            </a:r>
            <a:r>
              <a:rPr lang="en-US" sz="1800" dirty="0" smtClean="0"/>
              <a:t> </a:t>
            </a:r>
            <a:r>
              <a:rPr lang="en-US" sz="1800" dirty="0" err="1" smtClean="0"/>
              <a:t>hợp</a:t>
            </a:r>
            <a:r>
              <a:rPr lang="en-US" sz="1800" dirty="0" smtClean="0"/>
              <a:t> </a:t>
            </a:r>
            <a:r>
              <a:rPr lang="en-US" sz="1800" dirty="0" err="1" smtClean="0"/>
              <a:t>hơn</a:t>
            </a:r>
            <a:r>
              <a:rPr lang="en-US" sz="1800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1800" dirty="0" err="1" smtClean="0"/>
              <a:t>Có</a:t>
            </a:r>
            <a:r>
              <a:rPr lang="en-US" sz="1800" dirty="0" smtClean="0"/>
              <a:t> </a:t>
            </a:r>
            <a:r>
              <a:rPr lang="en-US" sz="1800" dirty="0" err="1" smtClean="0"/>
              <a:t>cái</a:t>
            </a:r>
            <a:r>
              <a:rPr lang="en-US" sz="1800" dirty="0" smtClean="0"/>
              <a:t> </a:t>
            </a:r>
            <a:r>
              <a:rPr lang="en-US" sz="1800" dirty="0" err="1" smtClean="0"/>
              <a:t>gì</a:t>
            </a:r>
            <a:r>
              <a:rPr lang="en-US" sz="1800" dirty="0" smtClean="0"/>
              <a:t> </a:t>
            </a:r>
            <a:r>
              <a:rPr lang="en-US" sz="1800" dirty="0" err="1" smtClean="0"/>
              <a:t>khác</a:t>
            </a:r>
            <a:r>
              <a:rPr lang="en-US" sz="1800" dirty="0" smtClean="0"/>
              <a:t> </a:t>
            </a:r>
            <a:r>
              <a:rPr lang="en-US" sz="1800" dirty="0" err="1" smtClean="0"/>
              <a:t>mà</a:t>
            </a:r>
            <a:r>
              <a:rPr lang="en-US" sz="1800" dirty="0" smtClean="0"/>
              <a:t> </a:t>
            </a:r>
            <a:r>
              <a:rPr lang="en-US" sz="1800" dirty="0" err="1" smtClean="0"/>
              <a:t>tương</a:t>
            </a:r>
            <a:r>
              <a:rPr lang="en-US" sz="1800" dirty="0" smtClean="0"/>
              <a:t> </a:t>
            </a:r>
            <a:r>
              <a:rPr lang="en-US" sz="1800" dirty="0" err="1" smtClean="0"/>
              <a:t>tự</a:t>
            </a:r>
            <a:r>
              <a:rPr lang="en-US" sz="1800" dirty="0" smtClean="0"/>
              <a:t> </a:t>
            </a:r>
            <a:r>
              <a:rPr lang="en-US" sz="1800" dirty="0" err="1" smtClean="0"/>
              <a:t>cái</a:t>
            </a:r>
            <a:r>
              <a:rPr lang="en-US" sz="1800" dirty="0" smtClean="0"/>
              <a:t> </a:t>
            </a:r>
            <a:r>
              <a:rPr lang="en-US" sz="1800" dirty="0" err="1" smtClean="0"/>
              <a:t>chúng</a:t>
            </a:r>
            <a:r>
              <a:rPr lang="en-US" sz="1800" dirty="0" smtClean="0"/>
              <a:t> ta </a:t>
            </a:r>
            <a:r>
              <a:rPr lang="en-US" sz="1800" dirty="0" err="1" smtClean="0"/>
              <a:t>đang</a:t>
            </a:r>
            <a:r>
              <a:rPr lang="en-US" sz="1800" dirty="0" smtClean="0"/>
              <a:t> </a:t>
            </a:r>
            <a:r>
              <a:rPr lang="en-US" sz="1800" dirty="0" err="1" smtClean="0"/>
              <a:t>xét</a:t>
            </a:r>
            <a:r>
              <a:rPr lang="en-US" sz="1800" dirty="0" smtClean="0"/>
              <a:t> </a:t>
            </a:r>
            <a:r>
              <a:rPr lang="en-US" sz="1800" dirty="0" err="1" smtClean="0"/>
              <a:t>không,nhưng</a:t>
            </a:r>
            <a:r>
              <a:rPr lang="en-US" sz="1800" dirty="0" smtClean="0"/>
              <a:t> </a:t>
            </a:r>
            <a:r>
              <a:rPr lang="en-US" sz="1800" dirty="0" err="1" smtClean="0"/>
              <a:t>trong</a:t>
            </a:r>
            <a:r>
              <a:rPr lang="en-US" sz="1800" dirty="0" smtClean="0"/>
              <a:t> </a:t>
            </a:r>
            <a:r>
              <a:rPr lang="en-US" sz="1800" dirty="0" err="1" smtClean="0"/>
              <a:t>một</a:t>
            </a:r>
            <a:r>
              <a:rPr lang="en-US" sz="1800" dirty="0" smtClean="0"/>
              <a:t> </a:t>
            </a:r>
            <a:r>
              <a:rPr lang="en-US" sz="1800" dirty="0" err="1" smtClean="0"/>
              <a:t>tình</a:t>
            </a:r>
            <a:r>
              <a:rPr lang="en-US" sz="1800" dirty="0" smtClean="0"/>
              <a:t> </a:t>
            </a:r>
            <a:r>
              <a:rPr lang="en-US" sz="1800" dirty="0" err="1" smtClean="0"/>
              <a:t>huống</a:t>
            </a:r>
            <a:r>
              <a:rPr lang="en-US" sz="1800" dirty="0" smtClean="0"/>
              <a:t> </a:t>
            </a:r>
            <a:r>
              <a:rPr lang="en-US" sz="1800" dirty="0" err="1" smtClean="0"/>
              <a:t>khác</a:t>
            </a:r>
            <a:r>
              <a:rPr lang="en-US" sz="1800" dirty="0" smtClean="0"/>
              <a:t>?</a:t>
            </a:r>
          </a:p>
          <a:p>
            <a:pPr>
              <a:buFont typeface="Wingdings" pitchFamily="2" charset="2"/>
              <a:buChar char="Ø"/>
            </a:pPr>
            <a:endParaRPr lang="en-US" sz="1800" dirty="0" smtClean="0"/>
          </a:p>
        </p:txBody>
      </p:sp>
      <p:pic>
        <p:nvPicPr>
          <p:cNvPr id="5123" name="Picture 3" descr="C:\Program Files (x86)\Microsoft Office\MEDIA\CAGCAT10\j014940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3808" y="2057400"/>
            <a:ext cx="1972147" cy="2347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Diếp minh khánnh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DB4B6-28CE-4613-8C7F-5FCA1F7A18A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353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amp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260</Words>
  <Application>Microsoft Office PowerPoint</Application>
  <PresentationFormat>On-screen Show 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Scamper</vt:lpstr>
      <vt:lpstr>PowerPoint Presentation</vt:lpstr>
      <vt:lpstr>Phép thay thế-Substitute</vt:lpstr>
      <vt:lpstr>Phép kết hợp-Combine</vt:lpstr>
      <vt:lpstr>Phép ứng dụng-Adapt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K.CNTT</dc:creator>
  <cp:lastModifiedBy>K.CNTT</cp:lastModifiedBy>
  <cp:revision>3</cp:revision>
  <dcterms:created xsi:type="dcterms:W3CDTF">2016-06-28T01:25:25Z</dcterms:created>
  <dcterms:modified xsi:type="dcterms:W3CDTF">2016-06-28T01:56:23Z</dcterms:modified>
</cp:coreProperties>
</file>